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5"/>
  </p:notesMasterIdLst>
  <p:handoutMasterIdLst>
    <p:handoutMasterId r:id="rId6"/>
  </p:handoutMasterIdLst>
  <p:sldIdLst>
    <p:sldId id="262" r:id="rId2"/>
    <p:sldId id="260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D3"/>
    <a:srgbClr val="F3F0EA"/>
    <a:srgbClr val="FFFFFF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16" autoAdjust="0"/>
    <p:restoredTop sz="96224" autoAdjust="0"/>
  </p:normalViewPr>
  <p:slideViewPr>
    <p:cSldViewPr snapToGrid="0">
      <p:cViewPr varScale="1">
        <p:scale>
          <a:sx n="83" d="100"/>
          <a:sy n="83" d="100"/>
        </p:scale>
        <p:origin x="4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C15B7-BAC7-421C-A4AA-FECA45310C4C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4CD25-4011-4C87-BB59-532204ACC9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5998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EA678-A941-4734-B3F5-CC3820ABCA90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FB0EB-37B3-4196-8E6A-FC4C443076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7015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806392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806392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04000" y="4501201"/>
            <a:ext cx="813600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9595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11" y="290146"/>
            <a:ext cx="8585790" cy="821924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 userDrawn="1"/>
        </p:nvSpPr>
        <p:spPr>
          <a:xfrm>
            <a:off x="566928" y="0"/>
            <a:ext cx="8577072" cy="1081454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226664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352" y="113948"/>
            <a:ext cx="8081920" cy="967506"/>
          </a:xfrm>
        </p:spPr>
        <p:txBody>
          <a:bodyPr>
            <a:normAutofit/>
          </a:bodyPr>
          <a:lstStyle>
            <a:lvl1pPr>
              <a:defRPr sz="3200" b="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E22CF54-F052-4244-A943-D3C6F0D9F7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2900" y="1274888"/>
            <a:ext cx="8458200" cy="852850"/>
          </a:xfrm>
        </p:spPr>
        <p:txBody>
          <a:bodyPr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r>
              <a:rPr lang="ko-KR" altLang="en-US" dirty="0"/>
              <a:t>마스터 텍스트 스타일을 편집하려면 클릭</a:t>
            </a:r>
          </a:p>
        </p:txBody>
      </p:sp>
    </p:spTree>
    <p:extLst>
      <p:ext uri="{BB962C8B-B14F-4D97-AF65-F5344CB8AC3E}">
        <p14:creationId xmlns:p14="http://schemas.microsoft.com/office/powerpoint/2010/main" val="2310228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737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10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 userDrawn="1"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 userDrawn="1"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2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2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77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 userDrawn="1"/>
        </p:nvSpPr>
        <p:spPr>
          <a:xfrm>
            <a:off x="558210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 userDrawn="1"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9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2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2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972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64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6000" dirty="0" err="1" smtClean="0"/>
              <a:t>지메일</a:t>
            </a:r>
            <a:r>
              <a:rPr lang="ko-KR" altLang="en-US" sz="6000" dirty="0" smtClean="0"/>
              <a:t> 처음 사용자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3600" dirty="0" smtClean="0"/>
              <a:t>(</a:t>
            </a:r>
            <a:r>
              <a:rPr lang="ko-KR" altLang="en-US" sz="3600" dirty="0" smtClean="0"/>
              <a:t>계정 생성</a:t>
            </a:r>
            <a:r>
              <a:rPr lang="en-US" altLang="ko-KR" sz="3600" dirty="0" smtClean="0"/>
              <a:t>)</a:t>
            </a:r>
            <a:br>
              <a:rPr lang="en-US" altLang="ko-KR" sz="3600" dirty="0" smtClean="0"/>
            </a:br>
            <a:r>
              <a:rPr lang="en-US" altLang="ko-KR" sz="3600" dirty="0"/>
              <a:t/>
            </a:r>
            <a:br>
              <a:rPr lang="en-US" altLang="ko-KR" sz="3600" dirty="0"/>
            </a:b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altLang="ko-KR" dirty="0"/>
          </a:p>
          <a:p>
            <a:endParaRPr lang="en-US" altLang="ko-KR" dirty="0" smtClean="0"/>
          </a:p>
          <a:p>
            <a:pPr algn="ctr"/>
            <a:r>
              <a:rPr lang="en-US" altLang="ko-KR" dirty="0"/>
              <a:t>-</a:t>
            </a:r>
            <a:r>
              <a:rPr lang="ko-KR" altLang="en-US" dirty="0"/>
              <a:t>인하대학교 </a:t>
            </a:r>
            <a:r>
              <a:rPr lang="ko-KR" altLang="en-US" dirty="0" err="1"/>
              <a:t>정보통신처</a:t>
            </a:r>
            <a:r>
              <a:rPr lang="en-US" altLang="ko-KR" dirty="0"/>
              <a:t>-</a:t>
            </a:r>
            <a:endParaRPr lang="ko-KR" altLang="en-US" dirty="0"/>
          </a:p>
          <a:p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6971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FC2F2C-B5B3-4C75-B6DA-502581ECF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계정 생성 </a:t>
            </a:r>
          </a:p>
        </p:txBody>
      </p:sp>
      <p:sp>
        <p:nvSpPr>
          <p:cNvPr id="12" name="텍스트 개체 틀 11">
            <a:extLst>
              <a:ext uri="{FF2B5EF4-FFF2-40B4-BE49-F238E27FC236}">
                <a16:creationId xmlns:a16="http://schemas.microsoft.com/office/drawing/2014/main" id="{30AC055B-4AA4-4840-9455-4D095D9272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ko-KR" altLang="en-US" dirty="0"/>
              <a:t>계정 생성 방법은 </a:t>
            </a:r>
            <a:r>
              <a:rPr lang="en-US" altLang="ko-KR" b="1" dirty="0"/>
              <a:t>1) </a:t>
            </a:r>
            <a:r>
              <a:rPr lang="ko-KR" altLang="en-US" b="1" dirty="0"/>
              <a:t>학교 포탈을 통해 접속</a:t>
            </a:r>
            <a:r>
              <a:rPr lang="ko-KR" altLang="en-US" dirty="0"/>
              <a:t>하는 방법과 </a:t>
            </a:r>
            <a:r>
              <a:rPr lang="en-US" altLang="ko-KR" b="1" dirty="0"/>
              <a:t>2) </a:t>
            </a:r>
            <a:r>
              <a:rPr lang="ko-KR" altLang="en-US" b="1" dirty="0"/>
              <a:t>직접 가입 페이지에 접속</a:t>
            </a:r>
            <a:r>
              <a:rPr lang="ko-KR" altLang="en-US" dirty="0"/>
              <a:t>해 로그인 후 가입하는 방법이 있으며</a:t>
            </a:r>
            <a:r>
              <a:rPr lang="en-US" altLang="ko-KR" dirty="0"/>
              <a:t>, </a:t>
            </a:r>
            <a:r>
              <a:rPr lang="ko-KR" altLang="en-US" dirty="0"/>
              <a:t>여기서는 두</a:t>
            </a:r>
            <a:r>
              <a:rPr lang="ko-KR" altLang="en-US" dirty="0" smtClean="0"/>
              <a:t>번째 </a:t>
            </a:r>
            <a:r>
              <a:rPr lang="ko-KR" altLang="en-US" dirty="0"/>
              <a:t>방법을 설명합니다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graphicFrame>
        <p:nvGraphicFramePr>
          <p:cNvPr id="6" name="표 37">
            <a:extLst>
              <a:ext uri="{FF2B5EF4-FFF2-40B4-BE49-F238E27FC236}">
                <a16:creationId xmlns:a16="http://schemas.microsoft.com/office/drawing/2014/main" id="{7876F0B9-23B3-4FE5-8B3E-B3FBEE20AC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013900"/>
              </p:ext>
            </p:extLst>
          </p:nvPr>
        </p:nvGraphicFramePr>
        <p:xfrm>
          <a:off x="426128" y="2059620"/>
          <a:ext cx="8291744" cy="4483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5872">
                  <a:extLst>
                    <a:ext uri="{9D8B030D-6E8A-4147-A177-3AD203B41FA5}">
                      <a16:colId xmlns:a16="http://schemas.microsoft.com/office/drawing/2014/main" val="57558486"/>
                    </a:ext>
                  </a:extLst>
                </a:gridCol>
                <a:gridCol w="4145872">
                  <a:extLst>
                    <a:ext uri="{9D8B030D-6E8A-4147-A177-3AD203B41FA5}">
                      <a16:colId xmlns:a16="http://schemas.microsoft.com/office/drawing/2014/main" val="527729873"/>
                    </a:ext>
                  </a:extLst>
                </a:gridCol>
              </a:tblGrid>
              <a:tr h="4483224">
                <a:tc>
                  <a:txBody>
                    <a:bodyPr/>
                    <a:lstStyle/>
                    <a:p>
                      <a:pPr algn="ctr" latinLnBrk="1">
                        <a:spcBef>
                          <a:spcPts val="600"/>
                        </a:spcBef>
                      </a:pP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8000" marR="108000" marT="72000" marB="72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600"/>
                        </a:spcBef>
                      </a:pP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8000" marR="108000" marT="72000" marB="72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98988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2A629E85-959C-4C86-B518-3A3525CBBA9E}"/>
              </a:ext>
            </a:extLst>
          </p:cNvPr>
          <p:cNvSpPr txBox="1"/>
          <p:nvPr/>
        </p:nvSpPr>
        <p:spPr>
          <a:xfrm>
            <a:off x="452760" y="2138282"/>
            <a:ext cx="410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arenR"/>
            </a:pP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브라우저를 실행한 후 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https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://cloud.inha.ac.kr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에 접속 후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학사 포탈 계정으로 로그인합니다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8662EB7-CEF7-44F7-881D-4A36D6E2BC15}"/>
              </a:ext>
            </a:extLst>
          </p:cNvPr>
          <p:cNvSpPr txBox="1"/>
          <p:nvPr/>
        </p:nvSpPr>
        <p:spPr>
          <a:xfrm>
            <a:off x="452760" y="5083014"/>
            <a:ext cx="410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arenR" startAt="2"/>
            </a:pP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흑백으로 표시된 아이콘을 클릭합니다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b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이미 계정이 있는 경우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컬러로 표시됩니다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B41B8B0-C0E2-4562-BA55-EA4F474C8481}"/>
              </a:ext>
            </a:extLst>
          </p:cNvPr>
          <p:cNvSpPr txBox="1"/>
          <p:nvPr/>
        </p:nvSpPr>
        <p:spPr>
          <a:xfrm>
            <a:off x="4592431" y="2136648"/>
            <a:ext cx="410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arenR" startAt="3"/>
            </a:pP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서비스 이용 약관 및 개인정보 처리방침에 동의 후 다음 버튼을 클릭합니다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34" name="그림 33">
            <a:extLst>
              <a:ext uri="{FF2B5EF4-FFF2-40B4-BE49-F238E27FC236}">
                <a16:creationId xmlns:a16="http://schemas.microsoft.com/office/drawing/2014/main" id="{3B5BF518-217E-4380-BD0D-D0D090D59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760" y="5551938"/>
            <a:ext cx="3600001" cy="813560"/>
          </a:xfrm>
          <a:prstGeom prst="rect">
            <a:avLst/>
          </a:prstGeom>
        </p:spPr>
      </p:pic>
      <p:grpSp>
        <p:nvGrpSpPr>
          <p:cNvPr id="11" name="그룹 10"/>
          <p:cNvGrpSpPr/>
          <p:nvPr/>
        </p:nvGrpSpPr>
        <p:grpSpPr>
          <a:xfrm>
            <a:off x="4592431" y="3969647"/>
            <a:ext cx="4104000" cy="830997"/>
            <a:chOff x="4592431" y="3977960"/>
            <a:chExt cx="4104000" cy="83099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4D10423-CC07-495F-AB75-A556EB3C6913}"/>
                </a:ext>
              </a:extLst>
            </p:cNvPr>
            <p:cNvSpPr txBox="1"/>
            <p:nvPr/>
          </p:nvSpPr>
          <p:spPr>
            <a:xfrm>
              <a:off x="4592431" y="3977960"/>
              <a:ext cx="4104000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28600" indent="-228600">
                <a:buFont typeface="+mj-lt"/>
                <a:buAutoNum type="arabicParenR" startAt="4"/>
              </a:pPr>
              <a:r>
                <a:rPr lang="ko-KR" altLang="en-US" sz="12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계정 중복 절차 진행 후 포탈 암호를 한번 더 입력하고 </a:t>
              </a:r>
              <a:r>
                <a:rPr lang="en-US" altLang="ko-KR" sz="12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G Suite </a:t>
              </a:r>
              <a:r>
                <a:rPr lang="ko-KR" altLang="en-US" sz="12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계정 생성 버튼을 클릭합니다</a:t>
              </a:r>
              <a:r>
                <a:rPr lang="en-US" altLang="ko-KR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.</a:t>
              </a:r>
            </a:p>
            <a:p>
              <a:r>
                <a:rPr lang="ko-KR" altLang="en-US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  </a:t>
              </a:r>
              <a:r>
                <a:rPr lang="en-US" altLang="ko-KR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</a:t>
              </a:r>
              <a:r>
                <a:rPr lang="ko-KR" altLang="en-US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다른 </a:t>
              </a:r>
              <a:r>
                <a:rPr lang="ko-KR" altLang="en-US" sz="1200" dirty="0" err="1">
                  <a:latin typeface="맑은 고딕" panose="020B0503020000020004" pitchFamily="50" charset="-127"/>
                  <a:ea typeface="맑은 고딕" panose="020B0503020000020004" pitchFamily="50" charset="-127"/>
                </a:rPr>
                <a:t>사번</a:t>
              </a:r>
              <a:r>
                <a:rPr lang="en-US" altLang="ko-KR" sz="12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/</a:t>
              </a:r>
              <a:r>
                <a:rPr lang="ko-KR" altLang="en-US" sz="12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학번에서 사용하던 메일주소를 </a:t>
              </a:r>
              <a:r>
                <a:rPr lang="ko-KR" altLang="en-US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사용하려면</a:t>
              </a:r>
              <a:endPara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r>
                <a:rPr lang="en-US" altLang="ko-KR" sz="12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 </a:t>
              </a:r>
              <a:r>
                <a:rPr lang="en-US" altLang="ko-KR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 </a:t>
              </a:r>
              <a:r>
                <a:rPr lang="ko-KR" altLang="en-US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　　버튼을 </a:t>
              </a:r>
              <a:r>
                <a:rPr lang="ko-KR" altLang="en-US" sz="12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클릭하여 기존 </a:t>
              </a:r>
              <a:r>
                <a:rPr lang="ko-KR" altLang="en-US" sz="1200" dirty="0" err="1">
                  <a:latin typeface="맑은 고딕" panose="020B0503020000020004" pitchFamily="50" charset="-127"/>
                  <a:ea typeface="맑은 고딕" panose="020B0503020000020004" pitchFamily="50" charset="-127"/>
                </a:rPr>
                <a:t>학사정보를</a:t>
              </a:r>
              <a:r>
                <a:rPr lang="ko-KR" altLang="en-US" sz="12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 </a:t>
              </a:r>
              <a:r>
                <a:rPr lang="ko-KR" altLang="en-US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입력합니다</a:t>
              </a:r>
              <a:r>
                <a:rPr lang="en-US" altLang="ko-KR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)</a:t>
              </a:r>
              <a:endPara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100000" l="250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855941" y="4551006"/>
              <a:ext cx="215438" cy="226210"/>
            </a:xfrm>
            <a:prstGeom prst="rect">
              <a:avLst/>
            </a:prstGeom>
          </p:spPr>
        </p:pic>
      </p:grpSp>
      <p:pic>
        <p:nvPicPr>
          <p:cNvPr id="3" name="그림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836" y="2638469"/>
            <a:ext cx="3590925" cy="2162175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79928" y="2598313"/>
            <a:ext cx="3914775" cy="1247775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50953" y="4898046"/>
            <a:ext cx="3609975" cy="685800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60478" y="5577112"/>
            <a:ext cx="360045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49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FC2F2C-B5B3-4C75-B6DA-502581ECF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계정 생성</a:t>
            </a:r>
            <a:r>
              <a:rPr lang="en-US" altLang="ko-KR" dirty="0"/>
              <a:t>(</a:t>
            </a:r>
            <a:r>
              <a:rPr lang="ko-KR" altLang="en-US" dirty="0"/>
              <a:t>계속</a:t>
            </a:r>
            <a:r>
              <a:rPr lang="en-US" altLang="ko-KR" dirty="0"/>
              <a:t>)</a:t>
            </a:r>
            <a:r>
              <a:rPr lang="ko-KR" altLang="en-US" dirty="0"/>
              <a:t> </a:t>
            </a:r>
          </a:p>
        </p:txBody>
      </p:sp>
      <p:sp>
        <p:nvSpPr>
          <p:cNvPr id="12" name="텍스트 개체 틀 11">
            <a:extLst>
              <a:ext uri="{FF2B5EF4-FFF2-40B4-BE49-F238E27FC236}">
                <a16:creationId xmlns:a16="http://schemas.microsoft.com/office/drawing/2014/main" id="{30AC055B-4AA4-4840-9455-4D095D9272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ko-KR" altLang="en-US" dirty="0"/>
              <a:t>계정 생성 방법은 </a:t>
            </a:r>
            <a:r>
              <a:rPr lang="en-US" altLang="ko-KR" b="1" dirty="0"/>
              <a:t>1) </a:t>
            </a:r>
            <a:r>
              <a:rPr lang="ko-KR" altLang="en-US" b="1" dirty="0"/>
              <a:t>학교 포탈을 통해 접속</a:t>
            </a:r>
            <a:r>
              <a:rPr lang="ko-KR" altLang="en-US" dirty="0"/>
              <a:t>하는 방법과 </a:t>
            </a:r>
            <a:r>
              <a:rPr lang="en-US" altLang="ko-KR" b="1" dirty="0"/>
              <a:t>2) </a:t>
            </a:r>
            <a:r>
              <a:rPr lang="ko-KR" altLang="en-US" b="1" dirty="0"/>
              <a:t>직접 가입 페이지에 접속</a:t>
            </a:r>
            <a:r>
              <a:rPr lang="ko-KR" altLang="en-US" dirty="0"/>
              <a:t>해 로그인 후 가입하는 방법이 있으며</a:t>
            </a:r>
            <a:r>
              <a:rPr lang="en-US" altLang="ko-KR" dirty="0"/>
              <a:t>, </a:t>
            </a:r>
            <a:r>
              <a:rPr lang="ko-KR" altLang="en-US" dirty="0"/>
              <a:t>여기서는 </a:t>
            </a:r>
            <a:r>
              <a:rPr lang="ko-KR" altLang="en-US" dirty="0" smtClean="0"/>
              <a:t>두번째 </a:t>
            </a:r>
            <a:r>
              <a:rPr lang="ko-KR" altLang="en-US" dirty="0"/>
              <a:t>방법을 설명합니다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graphicFrame>
        <p:nvGraphicFramePr>
          <p:cNvPr id="6" name="표 37">
            <a:extLst>
              <a:ext uri="{FF2B5EF4-FFF2-40B4-BE49-F238E27FC236}">
                <a16:creationId xmlns:a16="http://schemas.microsoft.com/office/drawing/2014/main" id="{7876F0B9-23B3-4FE5-8B3E-B3FBEE20AC06}"/>
              </a:ext>
            </a:extLst>
          </p:cNvPr>
          <p:cNvGraphicFramePr>
            <a:graphicFrameLocks noGrp="1"/>
          </p:cNvGraphicFramePr>
          <p:nvPr/>
        </p:nvGraphicFramePr>
        <p:xfrm>
          <a:off x="426128" y="2059620"/>
          <a:ext cx="8291744" cy="4483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5872">
                  <a:extLst>
                    <a:ext uri="{9D8B030D-6E8A-4147-A177-3AD203B41FA5}">
                      <a16:colId xmlns:a16="http://schemas.microsoft.com/office/drawing/2014/main" val="57558486"/>
                    </a:ext>
                  </a:extLst>
                </a:gridCol>
                <a:gridCol w="4145872">
                  <a:extLst>
                    <a:ext uri="{9D8B030D-6E8A-4147-A177-3AD203B41FA5}">
                      <a16:colId xmlns:a16="http://schemas.microsoft.com/office/drawing/2014/main" val="527729873"/>
                    </a:ext>
                  </a:extLst>
                </a:gridCol>
              </a:tblGrid>
              <a:tr h="4483224">
                <a:tc>
                  <a:txBody>
                    <a:bodyPr/>
                    <a:lstStyle/>
                    <a:p>
                      <a:pPr algn="ctr" latinLnBrk="1">
                        <a:spcBef>
                          <a:spcPts val="600"/>
                        </a:spcBef>
                      </a:pP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8000" marR="108000" marT="72000" marB="72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600"/>
                        </a:spcBef>
                      </a:pP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8000" marR="108000" marT="72000" marB="72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98988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2A629E85-959C-4C86-B518-3A3525CBBA9E}"/>
              </a:ext>
            </a:extLst>
          </p:cNvPr>
          <p:cNvSpPr txBox="1"/>
          <p:nvPr/>
        </p:nvSpPr>
        <p:spPr>
          <a:xfrm>
            <a:off x="452760" y="2138282"/>
            <a:ext cx="410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arenR" startAt="5"/>
            </a:pP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계정 생성이 완료되었으며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계정 생성이 완료되기까지 약간의 시간이 소요될 수 있습니다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8662EB7-CEF7-44F7-881D-4A36D6E2BC15}"/>
              </a:ext>
            </a:extLst>
          </p:cNvPr>
          <p:cNvSpPr txBox="1"/>
          <p:nvPr/>
        </p:nvSpPr>
        <p:spPr>
          <a:xfrm>
            <a:off x="452760" y="5083014"/>
            <a:ext cx="410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arenR" startAt="6"/>
            </a:pP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흑백으로 표시되던 아이콘들이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컬러로 표시됩니다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b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사용하고자 하는 앱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예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Gmail)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아이콘을 클릭합니다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4D6C17E-3E14-4E3A-B9D7-5D641631060E}"/>
              </a:ext>
            </a:extLst>
          </p:cNvPr>
          <p:cNvSpPr txBox="1"/>
          <p:nvPr/>
        </p:nvSpPr>
        <p:spPr>
          <a:xfrm>
            <a:off x="4592431" y="4579444"/>
            <a:ext cx="4104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arenR" startAt="8"/>
            </a:pP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G Suite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앱에 접속하였습니다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B41B8B0-C0E2-4562-BA55-EA4F474C8481}"/>
              </a:ext>
            </a:extLst>
          </p:cNvPr>
          <p:cNvSpPr txBox="1"/>
          <p:nvPr/>
        </p:nvSpPr>
        <p:spPr>
          <a:xfrm>
            <a:off x="4592431" y="2136648"/>
            <a:ext cx="4104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arenR" startAt="7"/>
            </a:pP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처음 접속하는 경우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아래와 같이 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Google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서비스 약관에 대한 동의 화면이 표시됩니다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동의 버튼을 클릭합니다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80" y="2625272"/>
            <a:ext cx="3581400" cy="2152650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530" y="5567864"/>
            <a:ext cx="3600450" cy="80962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4206" y="2745117"/>
            <a:ext cx="3600450" cy="1762125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44206" y="4879175"/>
            <a:ext cx="360045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872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hyperlink" Target="https://cloud.jwu.ac.kr/" TargetMode="External"/></Relationships>
</file>

<file path=ppt/theme/theme1.xml><?xml version="1.0" encoding="utf-8"?>
<a:theme xmlns:a="http://schemas.openxmlformats.org/drawingml/2006/main" name="AccentBoxVTI">
  <a:themeElements>
    <a:clrScheme name="AnalogousFromLightSeed_2SEEDS">
      <a:dk1>
        <a:srgbClr val="000000"/>
      </a:dk1>
      <a:lt1>
        <a:srgbClr val="FFFFFF"/>
      </a:lt1>
      <a:dk2>
        <a:srgbClr val="413924"/>
      </a:dk2>
      <a:lt2>
        <a:srgbClr val="E6E8EB"/>
      </a:lt2>
      <a:accent1>
        <a:srgbClr val="B5A065"/>
      </a:accent1>
      <a:accent2>
        <a:srgbClr val="CC9479"/>
      </a:accent2>
      <a:accent3>
        <a:srgbClr val="9DA66D"/>
      </a:accent3>
      <a:accent4>
        <a:srgbClr val="62AFA0"/>
      </a:accent4>
      <a:accent5>
        <a:srgbClr val="62ACC1"/>
      </a:accent5>
      <a:accent6>
        <a:srgbClr val="7090C9"/>
      </a:accent6>
      <a:hlink>
        <a:srgbClr val="7082B2"/>
      </a:hlink>
      <a:folHlink>
        <a:srgbClr val="848484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>
        <a:spAutoFit/>
      </a:bodyPr>
      <a:lstStyle>
        <a:defPPr algn="l">
          <a:defRPr sz="1200" b="1" dirty="0">
            <a:latin typeface="맑은 고딕" panose="020B0503020000020004" pitchFamily="50" charset="-127"/>
            <a:ea typeface="맑은 고딕" panose="020B0503020000020004" pitchFamily="50" charset="-127"/>
            <a:hlinkClick xmlns:r="http://schemas.openxmlformats.org/officeDocument/2006/relationships" r:id="rId1">
              <a:extLst>
                <a:ext uri="{A12FA001-AC4F-418D-AE19-62706E023703}">
                  <ahyp:hlinkClr xmlns:ahyp="http://schemas.microsoft.com/office/drawing/2018/hyperlinkcolor" xmlns="" val="tx"/>
                </a:ext>
              </a:extLst>
            </a:hlinkClick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</TotalTime>
  <Words>205</Words>
  <Application>Microsoft Office PowerPoint</Application>
  <PresentationFormat>화면 슬라이드 쇼(4:3)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Avenir Next LT Pro</vt:lpstr>
      <vt:lpstr>맑은 고딕</vt:lpstr>
      <vt:lpstr>Arial</vt:lpstr>
      <vt:lpstr>Calibri</vt:lpstr>
      <vt:lpstr>AccentBoxVTI</vt:lpstr>
      <vt:lpstr>지메일 처음 사용자 (계정 생성)  </vt:lpstr>
      <vt:lpstr>계정 생성 </vt:lpstr>
      <vt:lpstr>계정 생성(계속)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G Suite 사용자 교육</dc:title>
  <dc:creator>광석 김</dc:creator>
  <cp:lastModifiedBy>space</cp:lastModifiedBy>
  <cp:revision>94</cp:revision>
  <dcterms:created xsi:type="dcterms:W3CDTF">2020-06-14T09:48:07Z</dcterms:created>
  <dcterms:modified xsi:type="dcterms:W3CDTF">2020-07-08T11:57:48Z</dcterms:modified>
</cp:coreProperties>
</file>