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87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83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12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82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073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71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676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7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7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35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801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DBED4-BA8E-4EDC-817B-49FF39BAB0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15CB1-740E-4613-B0F1-C98026CAA8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76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1524000" y="1790272"/>
            <a:ext cx="9144000" cy="406188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5500" dirty="0" smtClean="0"/>
              <a:t>개인 주소록 이관</a:t>
            </a:r>
            <a:r>
              <a:rPr lang="en-US" altLang="ko-KR" sz="5500" dirty="0" smtClean="0"/>
              <a:t/>
            </a:r>
            <a:br>
              <a:rPr lang="en-US" altLang="ko-KR" sz="5500" dirty="0" smtClean="0"/>
            </a:br>
            <a:r>
              <a:rPr lang="en-US" altLang="ko-KR" sz="3300" dirty="0" smtClean="0"/>
              <a:t>(</a:t>
            </a:r>
            <a:r>
              <a:rPr lang="ko-KR" altLang="en-US" sz="3300" dirty="0" smtClean="0"/>
              <a:t>기존 메일</a:t>
            </a:r>
            <a:r>
              <a:rPr lang="en-US" altLang="ko-KR" sz="3300" dirty="0" smtClean="0"/>
              <a:t>-&gt; G-mail)</a:t>
            </a:r>
          </a:p>
          <a:p>
            <a:pPr algn="ctr"/>
            <a:endParaRPr lang="en-US" altLang="ko-KR" sz="3300" dirty="0"/>
          </a:p>
          <a:p>
            <a:pPr algn="ctr"/>
            <a:endParaRPr lang="en-US" altLang="ko-KR" sz="3300" dirty="0" smtClean="0"/>
          </a:p>
          <a:p>
            <a:pPr algn="ctr"/>
            <a:endParaRPr lang="en-US" altLang="ko-KR" sz="3300" dirty="0"/>
          </a:p>
          <a:p>
            <a:pPr algn="ctr"/>
            <a:endParaRPr lang="en-US" altLang="ko-KR" sz="3300" dirty="0" smtClean="0"/>
          </a:p>
          <a:p>
            <a:pPr algn="ctr"/>
            <a:endParaRPr lang="en-US" altLang="ko-KR" sz="3300" dirty="0"/>
          </a:p>
          <a:p>
            <a:pPr algn="ctr"/>
            <a:r>
              <a:rPr lang="en-US" altLang="ko-KR" sz="3300" dirty="0" smtClean="0"/>
              <a:t>-</a:t>
            </a:r>
            <a:r>
              <a:rPr lang="ko-KR" altLang="en-US" sz="3300" dirty="0" smtClean="0"/>
              <a:t>인하대학교 </a:t>
            </a:r>
            <a:r>
              <a:rPr lang="ko-KR" altLang="en-US" sz="3300" dirty="0" err="1" smtClean="0"/>
              <a:t>정보통신처</a:t>
            </a:r>
            <a:r>
              <a:rPr lang="en-US" altLang="ko-KR" sz="3300" dirty="0" smtClean="0"/>
              <a:t>-</a:t>
            </a:r>
          </a:p>
          <a:p>
            <a:pPr algn="ctr"/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4843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06" y="1017021"/>
            <a:ext cx="7677150" cy="417195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4449657" y="1409135"/>
            <a:ext cx="981084" cy="6343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52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1366837"/>
            <a:ext cx="10039350" cy="4124325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9490783" y="2760856"/>
            <a:ext cx="996988" cy="40376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29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87" y="114300"/>
            <a:ext cx="10029825" cy="662940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5467424" y="5313225"/>
            <a:ext cx="774350" cy="40376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394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725" y="144879"/>
            <a:ext cx="8444285" cy="6265737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6501093" y="6092452"/>
            <a:ext cx="750497" cy="3181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090699" y="3848431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원하는 경로에 저장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8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287" y="561975"/>
            <a:ext cx="3781425" cy="5734050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6882756" y="5082635"/>
            <a:ext cx="774350" cy="8728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5914021" y="1641047"/>
            <a:ext cx="629902" cy="4899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229600" y="3283888"/>
            <a:ext cx="198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Gmail </a:t>
            </a:r>
            <a:r>
              <a:rPr lang="ko-KR" altLang="en-US" b="1" dirty="0" smtClean="0">
                <a:solidFill>
                  <a:srgbClr val="FF0000"/>
                </a:solidFill>
              </a:rPr>
              <a:t>로그인 후 </a:t>
            </a:r>
            <a:r>
              <a:rPr lang="en-US" altLang="ko-KR" b="1" dirty="0" smtClean="0">
                <a:solidFill>
                  <a:srgbClr val="FF0000"/>
                </a:solidFill>
              </a:rPr>
              <a:t/>
            </a:r>
            <a:br>
              <a:rPr lang="en-US" altLang="ko-KR" b="1" dirty="0" smtClean="0">
                <a:solidFill>
                  <a:srgbClr val="FF0000"/>
                </a:solidFill>
              </a:rPr>
            </a:br>
            <a:r>
              <a:rPr lang="ko-KR" altLang="en-US" b="1" dirty="0" smtClean="0">
                <a:solidFill>
                  <a:srgbClr val="FF0000"/>
                </a:solidFill>
              </a:rPr>
              <a:t>주소록 선택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7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174" y="695200"/>
            <a:ext cx="2695575" cy="5324475"/>
          </a:xfrm>
          <a:prstGeom prst="rect">
            <a:avLst/>
          </a:prstGeom>
        </p:spPr>
      </p:pic>
      <p:sp>
        <p:nvSpPr>
          <p:cNvPr id="3" name="모서리가 둥근 직사각형 2"/>
          <p:cNvSpPr/>
          <p:nvPr/>
        </p:nvSpPr>
        <p:spPr>
          <a:xfrm>
            <a:off x="1062400" y="4637362"/>
            <a:ext cx="2293049" cy="47532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7663" y="1619124"/>
            <a:ext cx="5343525" cy="3476625"/>
          </a:xfrm>
          <a:prstGeom prst="rect">
            <a:avLst/>
          </a:prstGeom>
        </p:spPr>
      </p:pic>
      <p:sp>
        <p:nvSpPr>
          <p:cNvPr id="5" name="모서리가 둥근 직사각형 4"/>
          <p:cNvSpPr/>
          <p:nvPr/>
        </p:nvSpPr>
        <p:spPr>
          <a:xfrm>
            <a:off x="4876377" y="2968913"/>
            <a:ext cx="1341544" cy="5455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416703" y="3034270"/>
            <a:ext cx="294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다운로드 한 파일 경로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7887694" y="4091798"/>
            <a:ext cx="954156" cy="4802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63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27</Words>
  <Application>Microsoft Office PowerPoint</Application>
  <PresentationFormat>와이드스크린</PresentationFormat>
  <Paragraphs>10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Outlook 2016  사서함 동기화 방법</dc:title>
  <dc:creator>Hwang Jisung</dc:creator>
  <cp:lastModifiedBy>space</cp:lastModifiedBy>
  <cp:revision>14</cp:revision>
  <dcterms:created xsi:type="dcterms:W3CDTF">2020-07-08T02:29:51Z</dcterms:created>
  <dcterms:modified xsi:type="dcterms:W3CDTF">2020-07-08T12:00:44Z</dcterms:modified>
</cp:coreProperties>
</file>