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81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6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40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438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21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5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227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64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602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29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D97B2-14CA-4E56-8843-6598090B2C3F}" type="datetimeFigureOut">
              <a:rPr lang="ko-KR" altLang="en-US" smtClean="0"/>
              <a:t>2020-07-08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66AC0-4CAA-404A-9C9A-15CABFF90F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41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휴대폰 </a:t>
            </a:r>
            <a:r>
              <a:rPr lang="en-US" altLang="ko-KR" dirty="0" smtClean="0"/>
              <a:t>Gmail </a:t>
            </a:r>
            <a:r>
              <a:rPr lang="ko-KR" altLang="en-US" dirty="0" smtClean="0"/>
              <a:t>사용하기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588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37" y="406399"/>
            <a:ext cx="2721610" cy="60480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모서리가 둥근 직사각형 4"/>
          <p:cNvSpPr/>
          <p:nvPr/>
        </p:nvSpPr>
        <p:spPr>
          <a:xfrm>
            <a:off x="3199035" y="608875"/>
            <a:ext cx="593185" cy="518160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805680" y="893355"/>
            <a:ext cx="611632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en-US" altLang="ko-KR" dirty="0" err="1" smtClean="0"/>
              <a:t>Playstore</a:t>
            </a:r>
            <a:r>
              <a:rPr lang="en-US" altLang="ko-KR" dirty="0" smtClean="0"/>
              <a:t> </a:t>
            </a:r>
            <a:r>
              <a:rPr lang="ko-KR" altLang="en-US" dirty="0" smtClean="0"/>
              <a:t>혹은 </a:t>
            </a:r>
            <a:r>
              <a:rPr lang="en-US" altLang="ko-KR" dirty="0" err="1" smtClean="0"/>
              <a:t>Appstore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Gmail </a:t>
            </a:r>
            <a:r>
              <a:rPr lang="ko-KR" altLang="en-US" dirty="0" smtClean="0"/>
              <a:t>앱 다운로드</a:t>
            </a:r>
            <a:endParaRPr lang="en-US" altLang="ko-KR" dirty="0" smtClean="0"/>
          </a:p>
          <a:p>
            <a:r>
              <a:rPr lang="en-US" altLang="ko-KR" dirty="0" smtClean="0"/>
              <a:t>   (</a:t>
            </a:r>
            <a:r>
              <a:rPr lang="ko-KR" altLang="en-US" dirty="0" smtClean="0"/>
              <a:t>개인 구글 계정 사용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인하 계정은 </a:t>
            </a:r>
            <a:r>
              <a:rPr lang="en-US" altLang="ko-KR" dirty="0" smtClean="0"/>
              <a:t>G-suite </a:t>
            </a:r>
            <a:r>
              <a:rPr lang="ko-KR" altLang="en-US" dirty="0" smtClean="0"/>
              <a:t>전용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en-US" altLang="ko-KR" dirty="0" smtClean="0"/>
              <a:t>2. Gmail </a:t>
            </a:r>
            <a:r>
              <a:rPr lang="ko-KR" altLang="en-US" dirty="0" smtClean="0"/>
              <a:t>앱 기존 사용자의 경우 우측 상단 계정 버튼 클릭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35653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30" y="273757"/>
            <a:ext cx="2894330" cy="64318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402" y="273756"/>
            <a:ext cx="2896998" cy="643777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모서리가 둥근 직사각형 7"/>
          <p:cNvSpPr/>
          <p:nvPr/>
        </p:nvSpPr>
        <p:spPr>
          <a:xfrm>
            <a:off x="1243235" y="2056675"/>
            <a:ext cx="1296765" cy="518160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621402" y="1797595"/>
            <a:ext cx="1741298" cy="518160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8094980" y="1335930"/>
            <a:ext cx="341122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err="1" smtClean="0"/>
              <a:t>다른계정</a:t>
            </a:r>
            <a:r>
              <a:rPr lang="ko-KR" altLang="en-US" dirty="0" smtClean="0"/>
              <a:t> 추가 클릭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AutoNum type="arabicPeriod"/>
            </a:pPr>
            <a:r>
              <a:rPr lang="en-US" altLang="ko-KR" dirty="0" smtClean="0"/>
              <a:t>Google </a:t>
            </a:r>
            <a:r>
              <a:rPr lang="ko-KR" altLang="en-US" dirty="0" smtClean="0"/>
              <a:t>클릭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8595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436880"/>
            <a:ext cx="2745739" cy="61016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7536180" y="436879"/>
            <a:ext cx="435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dirty="0" smtClean="0"/>
              <a:t>G-suite </a:t>
            </a:r>
            <a:r>
              <a:rPr lang="ko-KR" altLang="en-US" dirty="0" smtClean="0"/>
              <a:t>인하 발급 계정 사용하여 로그인 후 동기화 완료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AutoNum type="arabicPeriod"/>
            </a:pPr>
            <a:r>
              <a:rPr lang="ko-KR" altLang="en-US" dirty="0" smtClean="0"/>
              <a:t>기존 사용 </a:t>
            </a:r>
            <a:r>
              <a:rPr lang="en-US" altLang="ko-KR" dirty="0" smtClean="0"/>
              <a:t>G-mail </a:t>
            </a:r>
            <a:r>
              <a:rPr lang="ko-KR" altLang="en-US" dirty="0" smtClean="0"/>
              <a:t>계정으로 </a:t>
            </a:r>
            <a:r>
              <a:rPr lang="ko-KR" altLang="en-US" dirty="0" err="1" smtClean="0"/>
              <a:t>전환시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우측 상단 계정 버튼 클릭 후 원하는     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메일 계정 클릭하여 </a:t>
            </a:r>
            <a:r>
              <a:rPr lang="ko-KR" altLang="en-US" dirty="0" err="1" smtClean="0"/>
              <a:t>재변경</a:t>
            </a:r>
            <a:r>
              <a:rPr lang="ko-KR" altLang="en-US" dirty="0" smtClean="0"/>
              <a:t> 가능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140" y="436879"/>
            <a:ext cx="2745739" cy="6101643"/>
          </a:xfrm>
          <a:prstGeom prst="rect">
            <a:avLst/>
          </a:prstGeom>
        </p:spPr>
      </p:pic>
      <p:sp>
        <p:nvSpPr>
          <p:cNvPr id="6" name="모서리가 둥근 직사각형 5"/>
          <p:cNvSpPr/>
          <p:nvPr/>
        </p:nvSpPr>
        <p:spPr>
          <a:xfrm>
            <a:off x="6193694" y="657383"/>
            <a:ext cx="593185" cy="518160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202335" y="1210626"/>
            <a:ext cx="2452465" cy="1507174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622300" y="1832926"/>
            <a:ext cx="2552700" cy="884874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966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70</Words>
  <Application>Microsoft Office PowerPoint</Application>
  <PresentationFormat>와이드스크린</PresentationFormat>
  <Paragraphs>14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휴대폰 Gmail 사용하기 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휴대폰 Gmail 불러오기</dc:title>
  <dc:creator>정보통신운영팀</dc:creator>
  <cp:lastModifiedBy>space</cp:lastModifiedBy>
  <cp:revision>4</cp:revision>
  <dcterms:created xsi:type="dcterms:W3CDTF">2020-07-08T07:41:59Z</dcterms:created>
  <dcterms:modified xsi:type="dcterms:W3CDTF">2020-07-08T12:01:52Z</dcterms:modified>
</cp:coreProperties>
</file>